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gK5kdr3h2kzj/ApXLg9CzVXwxH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>
            <p:ph type="ctrTitle"/>
          </p:nvPr>
        </p:nvSpPr>
        <p:spPr>
          <a:xfrm>
            <a:off x="966745" y="1205037"/>
            <a:ext cx="7744993" cy="254133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109725" spcFirstLastPara="1" rIns="109725" wrap="square" tIns="109725">
            <a:noAutofit/>
          </a:bodyPr>
          <a:lstStyle>
            <a:lvl1pPr lv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" type="subTitle"/>
          </p:nvPr>
        </p:nvSpPr>
        <p:spPr>
          <a:xfrm>
            <a:off x="966745" y="3949332"/>
            <a:ext cx="7744993" cy="200673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rmAutofit/>
          </a:bodyPr>
          <a:lstStyle>
            <a:lvl1pPr lv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2000" cap="none"/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sz="20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3" name="Google Shape;23;p3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showMasterSp="0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12"/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79" name="Google Shape;79;p12"/>
            <p:cNvSpPr/>
            <p:nvPr/>
          </p:nvSpPr>
          <p:spPr>
            <a:xfrm>
              <a:off x="9326904" y="2026"/>
              <a:ext cx="2249810" cy="2294745"/>
            </a:xfrm>
            <a:custGeom>
              <a:rect b="b" l="l" r="r" t="t"/>
              <a:pathLst>
                <a:path extrusionOk="0" h="2294745" w="2249810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rgbClr val="BFAFAA">
                <a:alpha val="1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2"/>
            <p:cNvSpPr/>
            <p:nvPr/>
          </p:nvSpPr>
          <p:spPr>
            <a:xfrm>
              <a:off x="10597154" y="1907348"/>
              <a:ext cx="1594846" cy="3044131"/>
            </a:xfrm>
            <a:custGeom>
              <a:rect b="b" l="l" r="r" t="t"/>
              <a:pathLst>
                <a:path extrusionOk="0" h="3044131" w="1594846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rgbClr val="BFAFAA">
                <a:alpha val="1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2"/>
            <p:cNvSpPr/>
            <p:nvPr/>
          </p:nvSpPr>
          <p:spPr>
            <a:xfrm>
              <a:off x="9265700" y="7622"/>
              <a:ext cx="2372219" cy="2371961"/>
            </a:xfrm>
            <a:custGeom>
              <a:rect b="b" l="l" r="r" t="t"/>
              <a:pathLst>
                <a:path extrusionOk="0" h="4282434" w="4282900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cap="rnd" cmpd="sng" w="25400">
              <a:solidFill>
                <a:srgbClr val="BFAFAA">
                  <a:alpha val="64705"/>
                </a:srgbClr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2"/>
            <p:cNvSpPr/>
            <p:nvPr/>
          </p:nvSpPr>
          <p:spPr>
            <a:xfrm>
              <a:off x="10536649" y="1823190"/>
              <a:ext cx="1654608" cy="3209758"/>
            </a:xfrm>
            <a:custGeom>
              <a:rect b="b" l="l" r="r" t="t"/>
              <a:pathLst>
                <a:path extrusionOk="0" h="5795027" w="2987296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cap="rnd" cmpd="sng" w="25400">
              <a:solidFill>
                <a:srgbClr val="BFAFAA">
                  <a:alpha val="64705"/>
                </a:srgbClr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3" name="Google Shape;83;p12"/>
          <p:cNvSpPr txBox="1"/>
          <p:nvPr>
            <p:ph type="title"/>
          </p:nvPr>
        </p:nvSpPr>
        <p:spPr>
          <a:xfrm>
            <a:off x="2148186" y="959587"/>
            <a:ext cx="9076329" cy="106427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" type="body"/>
          </p:nvPr>
        </p:nvSpPr>
        <p:spPr>
          <a:xfrm rot="5400000">
            <a:off x="4861273" y="-464830"/>
            <a:ext cx="3650155" cy="907632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40005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2pPr>
            <a:lvl3pPr indent="-40005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indent="-40005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3"/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90" name="Google Shape;90;p13"/>
            <p:cNvSpPr/>
            <p:nvPr/>
          </p:nvSpPr>
          <p:spPr>
            <a:xfrm>
              <a:off x="9326904" y="2026"/>
              <a:ext cx="2249810" cy="2294745"/>
            </a:xfrm>
            <a:custGeom>
              <a:rect b="b" l="l" r="r" t="t"/>
              <a:pathLst>
                <a:path extrusionOk="0" h="2294745" w="2249810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rgbClr val="BFAFAA">
                <a:alpha val="1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10597154" y="1907348"/>
              <a:ext cx="1594846" cy="3044131"/>
            </a:xfrm>
            <a:custGeom>
              <a:rect b="b" l="l" r="r" t="t"/>
              <a:pathLst>
                <a:path extrusionOk="0" h="3044131" w="1594846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rgbClr val="BFAFAA">
                <a:alpha val="1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9265700" y="7622"/>
              <a:ext cx="2372219" cy="2371961"/>
            </a:xfrm>
            <a:custGeom>
              <a:rect b="b" l="l" r="r" t="t"/>
              <a:pathLst>
                <a:path extrusionOk="0" h="4282434" w="4282900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cap="rnd" cmpd="sng" w="25400">
              <a:solidFill>
                <a:srgbClr val="BFAFAA">
                  <a:alpha val="64705"/>
                </a:srgbClr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10536649" y="1823190"/>
              <a:ext cx="1654608" cy="3209758"/>
            </a:xfrm>
            <a:custGeom>
              <a:rect b="b" l="l" r="r" t="t"/>
              <a:pathLst>
                <a:path extrusionOk="0" h="5795027" w="2987296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cap="rnd" cmpd="sng" w="25400">
              <a:solidFill>
                <a:srgbClr val="BFAFAA">
                  <a:alpha val="64705"/>
                </a:srgbClr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4" name="Google Shape;94;p13"/>
          <p:cNvSpPr txBox="1"/>
          <p:nvPr>
            <p:ph type="title"/>
          </p:nvPr>
        </p:nvSpPr>
        <p:spPr>
          <a:xfrm rot="5400000">
            <a:off x="7587060" y="2410224"/>
            <a:ext cx="5310710" cy="222276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3"/>
          <p:cNvSpPr txBox="1"/>
          <p:nvPr>
            <p:ph idx="1" type="body"/>
          </p:nvPr>
        </p:nvSpPr>
        <p:spPr>
          <a:xfrm rot="5400000">
            <a:off x="2264988" y="-560535"/>
            <a:ext cx="5310710" cy="81642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40005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2pPr>
            <a:lvl3pPr indent="-40005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indent="-40005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13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3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3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40005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2pPr>
            <a:lvl3pPr indent="-40005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indent="-40005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831850" y="1883229"/>
            <a:ext cx="8214179" cy="330313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109725" spcFirstLastPara="1" rIns="109725" wrap="square" tIns="1097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831850" y="5295900"/>
            <a:ext cx="8214179" cy="793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2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966745" y="2250798"/>
            <a:ext cx="4445899" cy="375267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40005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2pPr>
            <a:lvl3pPr indent="-40005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indent="-40005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5597174" y="2250798"/>
            <a:ext cx="4445899" cy="375267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40005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2pPr>
            <a:lvl3pPr indent="-40005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indent="-40005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966745" y="960120"/>
            <a:ext cx="9196928" cy="106070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967153" y="2062842"/>
            <a:ext cx="4445899" cy="78189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109725" spcFirstLastPara="1" rIns="109725" wrap="square" tIns="109725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700"/>
              <a:buNone/>
              <a:defRPr b="1" sz="1800" cap="none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966745" y="2882837"/>
            <a:ext cx="4446642" cy="334379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40005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2pPr>
            <a:lvl3pPr indent="-40005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indent="-40005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5725280" y="2062842"/>
            <a:ext cx="4467794" cy="78189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109725" spcFirstLastPara="1" rIns="109725" wrap="square" tIns="109725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700"/>
              <a:buNone/>
              <a:defRPr b="1" sz="1800" cap="none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5724868" y="2882837"/>
            <a:ext cx="4468541" cy="334379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40005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2pPr>
            <a:lvl3pPr indent="-40005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indent="-40005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700"/>
              <a:buChar char="∙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839788" y="1094014"/>
            <a:ext cx="3932237" cy="143691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109725" spcFirstLastPara="1" rIns="109725" wrap="square" tIns="1097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5183188" y="1094014"/>
            <a:ext cx="6172200" cy="476703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5334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4800"/>
              <a:buChar char="∙"/>
              <a:defRPr sz="32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/>
            </a:lvl2pPr>
            <a:lvl3pPr indent="-4572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3600"/>
              <a:buChar char="∙"/>
              <a:defRPr sz="24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sz="2000"/>
            </a:lvl4pPr>
            <a:lvl5pPr indent="-4191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3000"/>
              <a:buChar char="∙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10"/>
          <p:cNvSpPr txBox="1"/>
          <p:nvPr>
            <p:ph idx="2" type="body"/>
          </p:nvPr>
        </p:nvSpPr>
        <p:spPr>
          <a:xfrm>
            <a:off x="839788" y="2618012"/>
            <a:ext cx="3932237" cy="3250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839788" y="1065120"/>
            <a:ext cx="3932237" cy="146580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109725" spcFirstLastPara="1" rIns="109725" wrap="square" tIns="1097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839788" y="2618014"/>
            <a:ext cx="3932237" cy="32509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4" name="Google Shape;74;p11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11" name="Google Shape;11;p2"/>
            <p:cNvSpPr/>
            <p:nvPr/>
          </p:nvSpPr>
          <p:spPr>
            <a:xfrm>
              <a:off x="9326904" y="2026"/>
              <a:ext cx="2249810" cy="2294745"/>
            </a:xfrm>
            <a:custGeom>
              <a:rect b="b" l="l" r="r" t="t"/>
              <a:pathLst>
                <a:path extrusionOk="0" h="2294745" w="2249810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rgbClr val="BFAFAA">
                <a:alpha val="1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10597154" y="1907348"/>
              <a:ext cx="1594846" cy="3044131"/>
            </a:xfrm>
            <a:custGeom>
              <a:rect b="b" l="l" r="r" t="t"/>
              <a:pathLst>
                <a:path extrusionOk="0" h="3044131" w="1594846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rgbClr val="BFAFAA">
                <a:alpha val="1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9265700" y="7622"/>
              <a:ext cx="2372219" cy="2371961"/>
            </a:xfrm>
            <a:custGeom>
              <a:rect b="b" l="l" r="r" t="t"/>
              <a:pathLst>
                <a:path extrusionOk="0" h="4282434" w="4282900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cap="rnd" cmpd="sng" w="25400">
              <a:solidFill>
                <a:srgbClr val="BFAFAA">
                  <a:alpha val="64705"/>
                </a:srgbClr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0536649" y="1823190"/>
              <a:ext cx="1654608" cy="3209758"/>
            </a:xfrm>
            <a:custGeom>
              <a:rect b="b" l="l" r="r" t="t"/>
              <a:pathLst>
                <a:path extrusionOk="0" h="5795027" w="2987296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cap="rnd" cmpd="sng" w="25400">
              <a:solidFill>
                <a:srgbClr val="BFAFAA">
                  <a:alpha val="64705"/>
                </a:srgbClr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" name="Google Shape;15;p2"/>
          <p:cNvSpPr txBox="1"/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109725" spcFirstLastPara="1" rIns="109725" wrap="square" tIns="109725">
            <a:noAutofit/>
          </a:bodyPr>
          <a:lstStyle>
            <a:lvl1pPr indent="-4191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orts Mill Goudy"/>
              <a:buChar char="∙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Sorts Mill Goudy"/>
              <a:buChar char="∙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61950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Sorts Mill Goudy"/>
              <a:buChar char="∙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0" type="dt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1" type="ftr"/>
          </p:nvPr>
        </p:nvSpPr>
        <p:spPr>
          <a:xfrm>
            <a:off x="966745" y="501128"/>
            <a:ext cx="331134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2" type="sldNum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109725" spcFirstLastPara="1" rIns="109725" wrap="square" tIns="1097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1"/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105" name="Google Shape;105;p1"/>
            <p:cNvSpPr/>
            <p:nvPr/>
          </p:nvSpPr>
          <p:spPr>
            <a:xfrm>
              <a:off x="9326904" y="2026"/>
              <a:ext cx="2249810" cy="2294745"/>
            </a:xfrm>
            <a:custGeom>
              <a:rect b="b" l="l" r="r" t="t"/>
              <a:pathLst>
                <a:path extrusionOk="0" h="2294745" w="2249810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rgbClr val="BFAFAA">
                <a:alpha val="1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10597154" y="1907348"/>
              <a:ext cx="1594846" cy="3044131"/>
            </a:xfrm>
            <a:custGeom>
              <a:rect b="b" l="l" r="r" t="t"/>
              <a:pathLst>
                <a:path extrusionOk="0" h="3044131" w="1594846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rgbClr val="BFAFAA">
                <a:alpha val="1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9265700" y="7622"/>
              <a:ext cx="2372219" cy="2371961"/>
            </a:xfrm>
            <a:custGeom>
              <a:rect b="b" l="l" r="r" t="t"/>
              <a:pathLst>
                <a:path extrusionOk="0" h="4282434" w="4282900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cap="rnd" cmpd="sng" w="25400">
              <a:solidFill>
                <a:srgbClr val="BFAFAA">
                  <a:alpha val="64705"/>
                </a:srgbClr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10536649" y="1823190"/>
              <a:ext cx="1654608" cy="3209758"/>
            </a:xfrm>
            <a:custGeom>
              <a:rect b="b" l="l" r="r" t="t"/>
              <a:pathLst>
                <a:path extrusionOk="0" h="5795027" w="2987296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cap="rnd" cmpd="sng" w="25400">
              <a:solidFill>
                <a:srgbClr val="BFAFAA">
                  <a:alpha val="64705"/>
                </a:srgbClr>
              </a:solidFill>
              <a:prstDash val="dot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9" name="Google Shape;109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"/>
          <p:cNvSpPr txBox="1"/>
          <p:nvPr>
            <p:ph type="ctrTitle"/>
          </p:nvPr>
        </p:nvSpPr>
        <p:spPr>
          <a:xfrm>
            <a:off x="858002" y="453361"/>
            <a:ext cx="4470900" cy="15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cap="none">
                <a:latin typeface="Arial"/>
                <a:ea typeface="Arial"/>
                <a:cs typeface="Arial"/>
                <a:sym typeface="Arial"/>
              </a:rPr>
              <a:t>ALIBI!</a:t>
            </a:r>
            <a:endParaRPr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"/>
          <p:cNvSpPr txBox="1"/>
          <p:nvPr/>
        </p:nvSpPr>
        <p:spPr>
          <a:xfrm>
            <a:off x="472724" y="2214504"/>
            <a:ext cx="5458608" cy="3617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D19B97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Work together to think of an alibi for everyone in your group. "I was </a:t>
            </a:r>
            <a:r>
              <a:rPr lang="en-US" sz="1800">
                <a:solidFill>
                  <a:schemeClr val="dk2"/>
                </a:solidFill>
              </a:rPr>
              <a:t>~</a:t>
            </a: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ing</a:t>
            </a:r>
            <a:r>
              <a:rPr lang="en-US" sz="1800">
                <a:solidFill>
                  <a:schemeClr val="dk2"/>
                </a:solidFill>
              </a:rPr>
              <a:t> …</a:t>
            </a: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."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D19B97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Write the alibis down on the cards.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D19B97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Hand all the cards to the teacher.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D19B97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Everyone gets a card. Don't show anyone! If you have the "guilty" card, you are guilty!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D19B97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Everyone reads their alibi. If you are guilty, </a:t>
            </a:r>
            <a:r>
              <a:rPr lang="en-US" sz="1800">
                <a:solidFill>
                  <a:schemeClr val="dk2"/>
                </a:solidFill>
              </a:rPr>
              <a:t>you can say</a:t>
            </a: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any alibi.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D19B97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Everyone points at </a:t>
            </a:r>
            <a:r>
              <a:rPr lang="en-US" sz="1800">
                <a:solidFill>
                  <a:schemeClr val="dk2"/>
                </a:solidFill>
              </a:rPr>
              <a:t>the person </a:t>
            </a: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they think is guilty!</a:t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2" name="Google Shape;112;p1"/>
          <p:cNvCxnSpPr/>
          <p:nvPr/>
        </p:nvCxnSpPr>
        <p:spPr>
          <a:xfrm>
            <a:off x="6096000" y="1874484"/>
            <a:ext cx="0" cy="3394558"/>
          </a:xfrm>
          <a:prstGeom prst="straightConnector1">
            <a:avLst/>
          </a:prstGeom>
          <a:noFill/>
          <a:ln cap="rnd" cmpd="sng" w="25400">
            <a:solidFill>
              <a:srgbClr val="BFAFAA">
                <a:alpha val="64705"/>
              </a:srgbClr>
            </a:solidFill>
            <a:prstDash val="dot"/>
            <a:round/>
            <a:headEnd len="sm" w="sm" type="none"/>
            <a:tailEnd len="sm" w="sm" type="none"/>
          </a:ln>
        </p:spPr>
      </p:cxnSp>
      <p:pic>
        <p:nvPicPr>
          <p:cNvPr descr="Drawings on colourful paper" id="113" name="Google Shape;113;p1"/>
          <p:cNvPicPr preferRelativeResize="0"/>
          <p:nvPr/>
        </p:nvPicPr>
        <p:blipFill rotWithShape="1">
          <a:blip r:embed="rId3">
            <a:alphaModFix/>
          </a:blip>
          <a:srcRect b="-3" l="18197" r="44181" t="0"/>
          <a:stretch/>
        </p:blipFill>
        <p:spPr>
          <a:xfrm>
            <a:off x="7662743" y="713992"/>
            <a:ext cx="3060402" cy="54300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2023-09-11T23:32:10Z</dcterms:created>
</cp:coreProperties>
</file>